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5" r:id="rId29"/>
    <p:sldId id="283" r:id="rId30"/>
    <p:sldId id="284" r:id="rId31"/>
    <p:sldId id="286" r:id="rId32"/>
    <p:sldId id="287" r:id="rId33"/>
    <p:sldId id="290" r:id="rId34"/>
    <p:sldId id="288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0" r:id="rId45"/>
    <p:sldId id="301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3BCE0-D3B8-459B-BD8C-108257215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CC06E0-5629-4228-9FB0-775B9395D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9A75E-1795-4DD5-A8C9-A80AAAC52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A619-3035-46D8-8981-4EA38829AAF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841C49-98AA-48E9-9AEC-F2845996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BEE81E-2AC2-4053-A39D-6C7DC41F1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A566-F6CF-41FB-AA8D-90B422AE5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786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14A49-179D-4868-B73A-B835A080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55B143-4967-4396-931F-6BC3D16D1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EE827-7BA1-4880-AC21-DA6C54963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A619-3035-46D8-8981-4EA38829AAF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13826C-0C9E-4D91-A9E8-10E273EC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9FABB-27C7-4682-9ABE-D8D6E778B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A566-F6CF-41FB-AA8D-90B422AE5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59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6455CF-DCD8-48CC-A64E-5803C6FC09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D05377-65B5-4FCA-A7C0-280F9CEC5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E35EC-E229-45A1-9A35-ECCAC453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A619-3035-46D8-8981-4EA38829AAF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7668-BEDC-4DD4-AF1C-01D53EBED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C19226-CFF6-4091-B9E2-2EB1EF933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A566-F6CF-41FB-AA8D-90B422AE5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865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EC562-4B97-4604-915C-1BD72915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BE3416-916E-4C26-B245-72A1628A0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30441-95C5-48A9-957E-777F39151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A619-3035-46D8-8981-4EA38829AAF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701043-794B-4B9C-BCEE-568069228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4F48E2-65EB-4967-8AAB-50AC6A75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A566-F6CF-41FB-AA8D-90B422AE5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278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EF8B8-5D3C-426B-A455-B5126880F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97655A-823E-436F-BCBF-484D847AB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7D4490-14F7-490B-9D6C-7409BD984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A619-3035-46D8-8981-4EA38829AAF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6F4F3E-47DB-4680-AFB2-DC0145B81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B8980-B639-4F45-B056-AF497211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A566-F6CF-41FB-AA8D-90B422AE5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821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49099-010E-423E-848A-3D581CB9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8DA10C-31F2-4ADA-A752-08E7C01D9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B4064-F406-4E42-B725-42C2B0C9A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526A1-106B-4971-A74C-46DBA1155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A619-3035-46D8-8981-4EA38829AAF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8842EA-DC59-4F20-9D55-F1A85A559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119FC-C89D-4CD7-ABF9-7A3F9A0C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A566-F6CF-41FB-AA8D-90B422AE5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156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A532A-FC05-4CF7-9D16-E6277C90A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A43B7A-1C17-48CE-9FD4-920A83174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9428CB-AC75-47A9-AF2B-CEA08BA8C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817461-145C-4635-B81E-00E6F47524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A87EAD-6A1A-4A06-8FAC-2CFB626651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5015F2-E6C0-4BC9-A412-D54DEC986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A619-3035-46D8-8981-4EA38829AAF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BCF5DF-619E-45B6-B5BF-C5EF584C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472217-FBB6-452E-AAB8-27A358CF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A566-F6CF-41FB-AA8D-90B422AE5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AB6C9-7358-455F-B940-EF1A81CA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AE01A7-6114-4C5D-B393-FDFAFF63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A619-3035-46D8-8981-4EA38829AAF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F86233-381B-4C3C-84A1-F6701E09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1EF0A0-0378-4B60-9591-2CC10B37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A566-F6CF-41FB-AA8D-90B422AE5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79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5DFC66-EA37-471E-9879-CB979C689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A619-3035-46D8-8981-4EA38829AAF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10414E-E35C-4810-8FFE-3CF8A8A7E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7F0FAE-A7A3-4CBB-A5D5-DE911175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A566-F6CF-41FB-AA8D-90B422AE5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84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8A866-4260-49B5-9402-AFA8C9A37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11ABE6-DDBD-4A12-A1CF-E3B7ADA7D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47F654-7887-44EF-BAA6-4ACF48DE5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A87FEA-B897-441F-82B2-A70A9DEDD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A619-3035-46D8-8981-4EA38829AAF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8781DB-8217-4231-B613-59FFA7566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8DF87-C7D1-43B9-923D-4C1BD75B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A566-F6CF-41FB-AA8D-90B422AE5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70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33435-FCFA-40D5-831D-99954B25F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B029F5-C14D-4B8A-905E-710443C7D7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554847-8FC0-498A-8603-97AF5496D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38B35F-880F-45D8-8532-6A01E467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A619-3035-46D8-8981-4EA38829AAF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E1CE6B-36AD-4758-B662-2672B9B9B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1CC04B-AA08-4E05-8071-83962BB04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A566-F6CF-41FB-AA8D-90B422AE5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437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05944E-CAD2-40F3-ABE6-EF579B871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22309F-1BF5-4F09-AB56-871DEAE65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A2C95-2143-4B43-90CF-87C3277690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A619-3035-46D8-8981-4EA38829AAFD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0F82A-D393-41E3-B8D9-DD8271427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2E854E-F801-4112-A1FF-3A56E2C4F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2A566-F6CF-41FB-AA8D-90B422AE5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03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0EE1C4-50D1-4143-BE51-5F1853909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6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1273ED-7E81-4678-972E-29F525D63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75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89C702-3D18-414B-BF1D-900226A0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7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E7A43B5-8A49-4061-94F3-2275B557D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68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973E9A-2108-4F2C-BD1B-6C7BFCB5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49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D43846-AD0E-4EE9-8FDE-8131BAEA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77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B1537B-12A0-4DB0-9DAB-8DAF75293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47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30E2E0-0ADF-4F28-AC1B-D0375C143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0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201542E-837E-402B-9004-581761D7E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9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DAF580A-8A82-48CC-BDE6-1A266062F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68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A1934E-E331-4C65-B3FF-0D464F36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7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63550F6-DADC-4A52-A670-FE14757E6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83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7A59AEC-6B65-4C77-9B62-A21A24D7D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0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419E42-91A7-48C4-9BCC-304004069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49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897B582-747D-49E5-A60B-4B9BA554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547" y="-1764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40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12F739B-8141-46A2-A730-5BE83FDBD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94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61FA60D-2083-4AE8-9A92-6227F0E1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8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21598D-DEC4-412A-A968-5DE2F1457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23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D29EB1-8965-4B43-B191-EFB4904C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89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6E7D15A-0D13-4835-8299-A841357A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42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E56564E-C7CC-42CF-AC5E-3037D46AA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14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5757A99-3D2B-4717-A4C1-0E7D5223E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0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1B90CC-6BCF-4980-B33D-C58C5A008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99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A9A34A-5C0B-4A65-9059-1110265D2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03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76DC70-6F20-46A8-8745-6FF7CF2A4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75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96A319-7062-44E5-B541-26CD66611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2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32ACDA-708D-4B67-9493-C59E6994B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04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C00F9DE-2CBF-4963-9665-3C5E2A62F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63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B90E29-1029-4A74-AB85-E22E5CC70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3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B75D21-17AC-4F54-95F7-2A9E71187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84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5C71BDB-373D-45FF-9F66-B5FB97A74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33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2EF169-F3B4-4778-8D6D-22F7363B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0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0D97BA-1936-4638-A11D-E962D26C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40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A26C0C-BBDF-4625-B901-F6E08F37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62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DD5A87-E156-4F82-9A14-823361AD6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41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22B4983-9FED-4B2C-9836-4E4B04285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59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F95E0E4-2109-48C0-BC46-84B6B02D0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68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B1E08F-B478-43D1-A33A-7B787CAA3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49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399992-AAF8-4510-BCA3-F67D9D4D5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34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727710E-D39A-4536-8D3A-F03CE991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56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6DC15B-59F2-4F1A-8261-DA0F74211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9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BDE769F-DF5E-4F81-9B0A-6D0002E1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38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2A006C-A8DA-4823-9962-2C55FA8A9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31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5E6330-1CB8-48BF-971F-97D622715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1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593575-0779-4AE9-AF29-BBB7CF76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24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0</Words>
  <Application>Microsoft Office PowerPoint</Application>
  <PresentationFormat>와이드스크린</PresentationFormat>
  <Paragraphs>0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지연 정</dc:creator>
  <cp:lastModifiedBy>지연 정</cp:lastModifiedBy>
  <cp:revision>5</cp:revision>
  <dcterms:created xsi:type="dcterms:W3CDTF">2018-12-10T11:03:16Z</dcterms:created>
  <dcterms:modified xsi:type="dcterms:W3CDTF">2018-12-10T11:54:49Z</dcterms:modified>
</cp:coreProperties>
</file>